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814963" cy="42840275"/>
  <p:notesSz cx="6858000" cy="9144000"/>
  <p:defaultTextStyle>
    <a:defPPr>
      <a:defRPr lang="en-US"/>
    </a:defPPr>
    <a:lvl1pPr marL="0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A38D"/>
    <a:srgbClr val="36174D"/>
    <a:srgbClr val="4D0E66"/>
    <a:srgbClr val="06A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3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122" y="7011132"/>
            <a:ext cx="26192719" cy="14914762"/>
          </a:xfrm>
        </p:spPr>
        <p:txBody>
          <a:bodyPr anchor="b"/>
          <a:lstStyle>
            <a:lvl1pPr algn="ctr"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871" y="22501064"/>
            <a:ext cx="23111222" cy="10343147"/>
          </a:xfrm>
        </p:spPr>
        <p:txBody>
          <a:bodyPr/>
          <a:lstStyle>
            <a:lvl1pPr marL="0" indent="0" algn="ctr">
              <a:buNone/>
              <a:defRPr sz="8088"/>
            </a:lvl1pPr>
            <a:lvl2pPr marL="1540764" indent="0" algn="ctr">
              <a:buNone/>
              <a:defRPr sz="6740"/>
            </a:lvl2pPr>
            <a:lvl3pPr marL="3081528" indent="0" algn="ctr">
              <a:buNone/>
              <a:defRPr sz="6066"/>
            </a:lvl3pPr>
            <a:lvl4pPr marL="4622292" indent="0" algn="ctr">
              <a:buNone/>
              <a:defRPr sz="5392"/>
            </a:lvl4pPr>
            <a:lvl5pPr marL="6163056" indent="0" algn="ctr">
              <a:buNone/>
              <a:defRPr sz="5392"/>
            </a:lvl5pPr>
            <a:lvl6pPr marL="7703820" indent="0" algn="ctr">
              <a:buNone/>
              <a:defRPr sz="5392"/>
            </a:lvl6pPr>
            <a:lvl7pPr marL="9244584" indent="0" algn="ctr">
              <a:buNone/>
              <a:defRPr sz="5392"/>
            </a:lvl7pPr>
            <a:lvl8pPr marL="10785348" indent="0" algn="ctr">
              <a:buNone/>
              <a:defRPr sz="5392"/>
            </a:lvl8pPr>
            <a:lvl9pPr marL="12326112" indent="0" algn="ctr">
              <a:buNone/>
              <a:defRPr sz="53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9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51960" y="2280848"/>
            <a:ext cx="6644476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18530" y="2280848"/>
            <a:ext cx="19548242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2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481" y="10680331"/>
            <a:ext cx="26577906" cy="17820361"/>
          </a:xfrm>
        </p:spPr>
        <p:txBody>
          <a:bodyPr anchor="b"/>
          <a:lstStyle>
            <a:lvl1pPr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481" y="28669280"/>
            <a:ext cx="26577906" cy="9371307"/>
          </a:xfrm>
        </p:spPr>
        <p:txBody>
          <a:bodyPr/>
          <a:lstStyle>
            <a:lvl1pPr marL="0" indent="0">
              <a:buNone/>
              <a:defRPr sz="8088">
                <a:solidFill>
                  <a:schemeClr val="tx1"/>
                </a:solidFill>
              </a:defRPr>
            </a:lvl1pPr>
            <a:lvl2pPr marL="1540764" indent="0">
              <a:buNone/>
              <a:defRPr sz="6740">
                <a:solidFill>
                  <a:schemeClr val="tx1">
                    <a:tint val="75000"/>
                  </a:schemeClr>
                </a:solidFill>
              </a:defRPr>
            </a:lvl2pPr>
            <a:lvl3pPr marL="3081528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3pPr>
            <a:lvl4pPr marL="462229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4pPr>
            <a:lvl5pPr marL="6163056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5pPr>
            <a:lvl6pPr marL="7703820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6pPr>
            <a:lvl7pPr marL="9244584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7pPr>
            <a:lvl8pPr marL="10785348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8pPr>
            <a:lvl9pPr marL="1232611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18529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00075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280857"/>
            <a:ext cx="26577906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2546" y="10501820"/>
            <a:ext cx="13036172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2546" y="15648601"/>
            <a:ext cx="1303617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00077" y="10501820"/>
            <a:ext cx="13100373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00077" y="15648601"/>
            <a:ext cx="13100373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9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0373" y="6168216"/>
            <a:ext cx="15600075" cy="30444362"/>
          </a:xfrm>
        </p:spPr>
        <p:txBody>
          <a:bodyPr/>
          <a:lstStyle>
            <a:lvl1pPr>
              <a:defRPr sz="10784"/>
            </a:lvl1pPr>
            <a:lvl2pPr>
              <a:defRPr sz="9436"/>
            </a:lvl2pPr>
            <a:lvl3pPr>
              <a:defRPr sz="8088"/>
            </a:lvl3pPr>
            <a:lvl4pPr>
              <a:defRPr sz="6740"/>
            </a:lvl4pPr>
            <a:lvl5pPr>
              <a:defRPr sz="6740"/>
            </a:lvl5pPr>
            <a:lvl6pPr>
              <a:defRPr sz="6740"/>
            </a:lvl6pPr>
            <a:lvl7pPr>
              <a:defRPr sz="6740"/>
            </a:lvl7pPr>
            <a:lvl8pPr>
              <a:defRPr sz="6740"/>
            </a:lvl8pPr>
            <a:lvl9pPr>
              <a:defRPr sz="67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00373" y="6168216"/>
            <a:ext cx="15600075" cy="30444362"/>
          </a:xfrm>
        </p:spPr>
        <p:txBody>
          <a:bodyPr anchor="t"/>
          <a:lstStyle>
            <a:lvl1pPr marL="0" indent="0">
              <a:buNone/>
              <a:defRPr sz="10784"/>
            </a:lvl1pPr>
            <a:lvl2pPr marL="1540764" indent="0">
              <a:buNone/>
              <a:defRPr sz="9436"/>
            </a:lvl2pPr>
            <a:lvl3pPr marL="3081528" indent="0">
              <a:buNone/>
              <a:defRPr sz="8088"/>
            </a:lvl3pPr>
            <a:lvl4pPr marL="4622292" indent="0">
              <a:buNone/>
              <a:defRPr sz="6740"/>
            </a:lvl4pPr>
            <a:lvl5pPr marL="6163056" indent="0">
              <a:buNone/>
              <a:defRPr sz="6740"/>
            </a:lvl5pPr>
            <a:lvl6pPr marL="7703820" indent="0">
              <a:buNone/>
              <a:defRPr sz="6740"/>
            </a:lvl6pPr>
            <a:lvl7pPr marL="9244584" indent="0">
              <a:buNone/>
              <a:defRPr sz="6740"/>
            </a:lvl7pPr>
            <a:lvl8pPr marL="10785348" indent="0">
              <a:buNone/>
              <a:defRPr sz="6740"/>
            </a:lvl8pPr>
            <a:lvl9pPr marL="12326112" indent="0">
              <a:buNone/>
              <a:defRPr sz="67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2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18529" y="2280857"/>
            <a:ext cx="26577906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8529" y="11404240"/>
            <a:ext cx="26577906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18529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07457" y="39706598"/>
            <a:ext cx="10400050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63067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2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81528" rtl="0" eaLnBrk="1" latinLnBrk="0" hangingPunct="1">
        <a:lnSpc>
          <a:spcPct val="90000"/>
        </a:lnSpc>
        <a:spcBef>
          <a:spcPct val="0"/>
        </a:spcBef>
        <a:buNone/>
        <a:defRPr sz="14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82" indent="-770382" algn="l" defTabSz="3081528" rtl="0" eaLnBrk="1" latinLnBrk="0" hangingPunct="1">
        <a:lnSpc>
          <a:spcPct val="90000"/>
        </a:lnSpc>
        <a:spcBef>
          <a:spcPts val="3370"/>
        </a:spcBef>
        <a:buFont typeface="Arial" panose="020B0604020202020204" pitchFamily="34" charset="0"/>
        <a:buChar char="•"/>
        <a:defRPr sz="9436" kern="1200">
          <a:solidFill>
            <a:schemeClr val="tx1"/>
          </a:solidFill>
          <a:latin typeface="+mn-lt"/>
          <a:ea typeface="+mn-ea"/>
          <a:cs typeface="+mn-cs"/>
        </a:defRPr>
      </a:lvl1pPr>
      <a:lvl2pPr marL="231114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8088" kern="1200">
          <a:solidFill>
            <a:schemeClr val="tx1"/>
          </a:solidFill>
          <a:latin typeface="+mn-lt"/>
          <a:ea typeface="+mn-ea"/>
          <a:cs typeface="+mn-cs"/>
        </a:defRPr>
      </a:lvl2pPr>
      <a:lvl3pPr marL="385191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740" kern="1200">
          <a:solidFill>
            <a:schemeClr val="tx1"/>
          </a:solidFill>
          <a:latin typeface="+mn-lt"/>
          <a:ea typeface="+mn-ea"/>
          <a:cs typeface="+mn-cs"/>
        </a:defRPr>
      </a:lvl3pPr>
      <a:lvl4pPr marL="539267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933438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8474202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1001496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155573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309649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1pPr>
      <a:lvl2pPr marL="154076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308152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3pPr>
      <a:lvl4pPr marL="462229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163056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770382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924458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078534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232611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617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F63A0E-D07A-9222-DF6B-DAD466FA0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814963" cy="43588262"/>
          </a:xfrm>
          <a:prstGeom prst="rect">
            <a:avLst/>
          </a:prstGeom>
        </p:spPr>
      </p:pic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5D461DD1-8E47-81C9-F4FA-22BBBB533CCB}"/>
              </a:ext>
            </a:extLst>
          </p:cNvPr>
          <p:cNvSpPr/>
          <p:nvPr/>
        </p:nvSpPr>
        <p:spPr>
          <a:xfrm rot="10800000">
            <a:off x="231260" y="56197"/>
            <a:ext cx="30352440" cy="1558154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49BF2A2-4C32-1AFF-0260-4471CF8555E1}"/>
              </a:ext>
            </a:extLst>
          </p:cNvPr>
          <p:cNvSpPr/>
          <p:nvPr/>
        </p:nvSpPr>
        <p:spPr>
          <a:xfrm>
            <a:off x="231260" y="1744980"/>
            <a:ext cx="30352441" cy="3442891"/>
          </a:xfrm>
          <a:prstGeom prst="roundRect">
            <a:avLst/>
          </a:prstGeom>
          <a:solidFill>
            <a:schemeClr val="bg1"/>
          </a:solidFill>
          <a:ln>
            <a:solidFill>
              <a:srgbClr val="3617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802599" y="5584371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29" name="Rounded Rectangle 28"/>
          <p:cNvSpPr/>
          <p:nvPr/>
        </p:nvSpPr>
        <p:spPr>
          <a:xfrm>
            <a:off x="20802600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چکیده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802601" y="7426314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محتوای چکیده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802599" y="21171688"/>
            <a:ext cx="9781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محتوای مقدمه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0802600" y="19924896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مقدمه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0532821" y="5551714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56" name="Rounded Rectangle 55"/>
          <p:cNvSpPr/>
          <p:nvPr/>
        </p:nvSpPr>
        <p:spPr>
          <a:xfrm>
            <a:off x="10532824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بخش اول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564360" y="7382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محتوای بخش اول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0532818" y="1425015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بخش دوم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532818" y="15492278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محتوای بخش دوم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10532817" y="29281527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بخش سوم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99977" y="5584371"/>
            <a:ext cx="9781104" cy="36758969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62" name="TextBox 61"/>
          <p:cNvSpPr txBox="1"/>
          <p:nvPr/>
        </p:nvSpPr>
        <p:spPr>
          <a:xfrm>
            <a:off x="10564360" y="30508274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محتوای بخش سوم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68442" y="1297693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بخش چهارم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8442" y="14213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محتوای بخش چهارم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68440" y="2486554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نتیجه گیری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8441" y="26099175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نتیجه گیری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168441" y="35025979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675" b="1" dirty="0">
                <a:solidFill>
                  <a:schemeClr val="bg1"/>
                </a:solidFill>
                <a:cs typeface="B Nazanin" panose="00000400000000000000" pitchFamily="2" charset="-78"/>
              </a:rPr>
              <a:t>منابع</a:t>
            </a:r>
            <a:endParaRPr lang="en-US" sz="4675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68442" y="36259611"/>
            <a:ext cx="97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Nazanin" panose="00000400000000000000" pitchFamily="2" charset="-78"/>
              </a:rPr>
              <a:t>منابع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0829" y="2023356"/>
            <a:ext cx="273993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6000" dirty="0">
                <a:solidFill>
                  <a:schemeClr val="accent5">
                    <a:lumMod val="50000"/>
                  </a:schemeClr>
                </a:solidFill>
                <a:cs typeface="B Titr" panose="00000700000000000000" pitchFamily="2" charset="-78"/>
              </a:rPr>
              <a:t>عنوان فارسی پوستر</a:t>
            </a:r>
            <a:endParaRPr lang="en-US" sz="6000" dirty="0">
              <a:solidFill>
                <a:schemeClr val="accent5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30829" y="3133270"/>
            <a:ext cx="27399341" cy="922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5395" dirty="0">
                <a:solidFill>
                  <a:schemeClr val="accent5">
                    <a:lumMod val="50000"/>
                  </a:schemeClr>
                </a:solidFill>
                <a:cs typeface="B Nazanin" panose="00000400000000000000" pitchFamily="2" charset="-78"/>
              </a:rPr>
              <a:t>نام و نام خانوادگی نویسندگان</a:t>
            </a:r>
            <a:endParaRPr lang="en-US" sz="5395" dirty="0">
              <a:solidFill>
                <a:schemeClr val="accent5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4793" y="4084430"/>
            <a:ext cx="27445377" cy="64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597" dirty="0">
                <a:solidFill>
                  <a:schemeClr val="accent5">
                    <a:lumMod val="50000"/>
                  </a:schemeClr>
                </a:solidFill>
                <a:cs typeface="B Nazanin" panose="00000400000000000000" pitchFamily="2" charset="-78"/>
              </a:rPr>
              <a:t>نام دانشگاه و ایمیل</a:t>
            </a:r>
            <a:endParaRPr lang="en-US" sz="3597" dirty="0">
              <a:solidFill>
                <a:schemeClr val="accent5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C5DB2-CAC9-3C0E-2A67-BC39DC2D178C}"/>
              </a:ext>
            </a:extLst>
          </p:cNvPr>
          <p:cNvSpPr txBox="1"/>
          <p:nvPr/>
        </p:nvSpPr>
        <p:spPr>
          <a:xfrm>
            <a:off x="2536743" y="114129"/>
            <a:ext cx="25418960" cy="1400383"/>
          </a:xfrm>
          <a:prstGeom prst="rect">
            <a:avLst/>
          </a:prstGeom>
          <a:solidFill>
            <a:srgbClr val="62A38D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sz="4500" b="0" i="0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Samim"/>
                <a:cs typeface="B Titr" panose="00000700000000000000" pitchFamily="2" charset="-78"/>
              </a:rPr>
              <a:t>پنجمین کنفرانس بین</a:t>
            </a:r>
            <a:r>
              <a:rPr lang="en-US" sz="4500" b="0" i="0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Samim"/>
                <a:cs typeface="B Titr" panose="00000700000000000000" pitchFamily="2" charset="-78"/>
              </a:rPr>
              <a:t> </a:t>
            </a:r>
            <a:r>
              <a:rPr lang="fa-IR" sz="4500" b="0" i="0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Samim"/>
                <a:cs typeface="B Titr" panose="00000700000000000000" pitchFamily="2" charset="-78"/>
              </a:rPr>
              <a:t>المللی </a:t>
            </a:r>
            <a:r>
              <a:rPr lang="fa-IR" sz="4500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Samim"/>
                <a:cs typeface="B Titr" panose="00000700000000000000" pitchFamily="2" charset="-78"/>
              </a:rPr>
              <a:t>ماشین ها و محرکه های الکتریکی</a:t>
            </a:r>
            <a:endParaRPr lang="en-US" sz="4500" dirty="0">
              <a:solidFill>
                <a:schemeClr val="accent5">
                  <a:lumMod val="50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Samim"/>
              <a:cs typeface="B Titr" panose="00000700000000000000" pitchFamily="2" charset="-78"/>
            </a:endParaRPr>
          </a:p>
          <a:p>
            <a:pPr algn="ctr"/>
            <a:r>
              <a:rPr lang="en-US" sz="4000" b="1" dirty="0">
                <a:ln>
                  <a:solidFill>
                    <a:schemeClr val="accent2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ICEMD 202</a:t>
            </a:r>
            <a:r>
              <a:rPr lang="fa-IR" sz="4000" b="1" dirty="0">
                <a:ln>
                  <a:solidFill>
                    <a:schemeClr val="accent2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000" b="1" dirty="0">
              <a:ln>
                <a:solidFill>
                  <a:schemeClr val="accent2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4FBCBB-0FF1-436A-B9FE-7C1B43F057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45" y="128859"/>
            <a:ext cx="1372112" cy="1404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5C2629-115D-4DF2-BA3E-970E24E195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2552" y="47478"/>
            <a:ext cx="1234443" cy="160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1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457</TotalTime>
  <Words>57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Samim</vt:lpstr>
      <vt:lpstr>Times New Roman</vt:lpstr>
      <vt:lpstr>Office Theme</vt:lpstr>
      <vt:lpstr>PowerPoint Presentation</vt:lpstr>
    </vt:vector>
  </TitlesOfParts>
  <Company>Mehrdad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Mehrdad</dc:creator>
  <cp:lastModifiedBy>Mirzajani.Najibeh(ACT)</cp:lastModifiedBy>
  <cp:revision>37</cp:revision>
  <dcterms:created xsi:type="dcterms:W3CDTF">2015-08-19T05:47:18Z</dcterms:created>
  <dcterms:modified xsi:type="dcterms:W3CDTF">2025-11-05T07:34:03Z</dcterms:modified>
</cp:coreProperties>
</file>