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814963" cy="42840275"/>
  <p:notesSz cx="6858000" cy="9144000"/>
  <p:defaultTextStyle>
    <a:defPPr>
      <a:defRPr lang="en-US"/>
    </a:defPPr>
    <a:lvl1pPr marL="0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8D"/>
    <a:srgbClr val="36174D"/>
    <a:srgbClr val="361B79"/>
    <a:srgbClr val="06A2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3" d="100"/>
          <a:sy n="23" d="100"/>
        </p:scale>
        <p:origin x="184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122" y="7011132"/>
            <a:ext cx="26192719" cy="14914762"/>
          </a:xfrm>
        </p:spPr>
        <p:txBody>
          <a:bodyPr anchor="b"/>
          <a:lstStyle>
            <a:lvl1pPr algn="ctr"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1871" y="22501064"/>
            <a:ext cx="23111222" cy="10343147"/>
          </a:xfrm>
        </p:spPr>
        <p:txBody>
          <a:bodyPr/>
          <a:lstStyle>
            <a:lvl1pPr marL="0" indent="0" algn="ctr">
              <a:buNone/>
              <a:defRPr sz="8088"/>
            </a:lvl1pPr>
            <a:lvl2pPr marL="1540764" indent="0" algn="ctr">
              <a:buNone/>
              <a:defRPr sz="6740"/>
            </a:lvl2pPr>
            <a:lvl3pPr marL="3081528" indent="0" algn="ctr">
              <a:buNone/>
              <a:defRPr sz="6066"/>
            </a:lvl3pPr>
            <a:lvl4pPr marL="4622292" indent="0" algn="ctr">
              <a:buNone/>
              <a:defRPr sz="5392"/>
            </a:lvl4pPr>
            <a:lvl5pPr marL="6163056" indent="0" algn="ctr">
              <a:buNone/>
              <a:defRPr sz="5392"/>
            </a:lvl5pPr>
            <a:lvl6pPr marL="7703820" indent="0" algn="ctr">
              <a:buNone/>
              <a:defRPr sz="5392"/>
            </a:lvl6pPr>
            <a:lvl7pPr marL="9244584" indent="0" algn="ctr">
              <a:buNone/>
              <a:defRPr sz="5392"/>
            </a:lvl7pPr>
            <a:lvl8pPr marL="10785348" indent="0" algn="ctr">
              <a:buNone/>
              <a:defRPr sz="5392"/>
            </a:lvl8pPr>
            <a:lvl9pPr marL="12326112" indent="0" algn="ctr">
              <a:buNone/>
              <a:defRPr sz="53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9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051960" y="2280848"/>
            <a:ext cx="6644476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18530" y="2280848"/>
            <a:ext cx="19548242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481" y="10680331"/>
            <a:ext cx="26577906" cy="17820361"/>
          </a:xfrm>
        </p:spPr>
        <p:txBody>
          <a:bodyPr anchor="b"/>
          <a:lstStyle>
            <a:lvl1pPr>
              <a:defRPr sz="202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481" y="28669280"/>
            <a:ext cx="26577906" cy="9371307"/>
          </a:xfrm>
        </p:spPr>
        <p:txBody>
          <a:bodyPr/>
          <a:lstStyle>
            <a:lvl1pPr marL="0" indent="0">
              <a:buNone/>
              <a:defRPr sz="8088">
                <a:solidFill>
                  <a:schemeClr val="tx1"/>
                </a:solidFill>
              </a:defRPr>
            </a:lvl1pPr>
            <a:lvl2pPr marL="1540764" indent="0">
              <a:buNone/>
              <a:defRPr sz="6740">
                <a:solidFill>
                  <a:schemeClr val="tx1">
                    <a:tint val="75000"/>
                  </a:schemeClr>
                </a:solidFill>
              </a:defRPr>
            </a:lvl2pPr>
            <a:lvl3pPr marL="3081528" indent="0">
              <a:buNone/>
              <a:defRPr sz="6066">
                <a:solidFill>
                  <a:schemeClr val="tx1">
                    <a:tint val="75000"/>
                  </a:schemeClr>
                </a:solidFill>
              </a:defRPr>
            </a:lvl3pPr>
            <a:lvl4pPr marL="462229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4pPr>
            <a:lvl5pPr marL="6163056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5pPr>
            <a:lvl6pPr marL="7703820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6pPr>
            <a:lvl7pPr marL="9244584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7pPr>
            <a:lvl8pPr marL="10785348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8pPr>
            <a:lvl9pPr marL="12326112" indent="0">
              <a:buNone/>
              <a:defRPr sz="5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18529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0075" y="11404240"/>
            <a:ext cx="13096359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280857"/>
            <a:ext cx="26577906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2546" y="10501820"/>
            <a:ext cx="13036172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2546" y="15648601"/>
            <a:ext cx="13036172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600077" y="10501820"/>
            <a:ext cx="13100373" cy="5146780"/>
          </a:xfrm>
        </p:spPr>
        <p:txBody>
          <a:bodyPr anchor="b"/>
          <a:lstStyle>
            <a:lvl1pPr marL="0" indent="0">
              <a:buNone/>
              <a:defRPr sz="8088" b="1"/>
            </a:lvl1pPr>
            <a:lvl2pPr marL="1540764" indent="0">
              <a:buNone/>
              <a:defRPr sz="6740" b="1"/>
            </a:lvl2pPr>
            <a:lvl3pPr marL="3081528" indent="0">
              <a:buNone/>
              <a:defRPr sz="6066" b="1"/>
            </a:lvl3pPr>
            <a:lvl4pPr marL="4622292" indent="0">
              <a:buNone/>
              <a:defRPr sz="5392" b="1"/>
            </a:lvl4pPr>
            <a:lvl5pPr marL="6163056" indent="0">
              <a:buNone/>
              <a:defRPr sz="5392" b="1"/>
            </a:lvl5pPr>
            <a:lvl6pPr marL="7703820" indent="0">
              <a:buNone/>
              <a:defRPr sz="5392" b="1"/>
            </a:lvl6pPr>
            <a:lvl7pPr marL="9244584" indent="0">
              <a:buNone/>
              <a:defRPr sz="5392" b="1"/>
            </a:lvl7pPr>
            <a:lvl8pPr marL="10785348" indent="0">
              <a:buNone/>
              <a:defRPr sz="5392" b="1"/>
            </a:lvl8pPr>
            <a:lvl9pPr marL="12326112" indent="0">
              <a:buNone/>
              <a:defRPr sz="53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0077" y="15648601"/>
            <a:ext cx="13100373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8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4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00373" y="6168216"/>
            <a:ext cx="15600075" cy="30444362"/>
          </a:xfrm>
        </p:spPr>
        <p:txBody>
          <a:bodyPr/>
          <a:lstStyle>
            <a:lvl1pPr>
              <a:defRPr sz="10784"/>
            </a:lvl1pPr>
            <a:lvl2pPr>
              <a:defRPr sz="9436"/>
            </a:lvl2pPr>
            <a:lvl3pPr>
              <a:defRPr sz="8088"/>
            </a:lvl3pPr>
            <a:lvl4pPr>
              <a:defRPr sz="6740"/>
            </a:lvl4pPr>
            <a:lvl5pPr>
              <a:defRPr sz="6740"/>
            </a:lvl5pPr>
            <a:lvl6pPr>
              <a:defRPr sz="6740"/>
            </a:lvl6pPr>
            <a:lvl7pPr>
              <a:defRPr sz="6740"/>
            </a:lvl7pPr>
            <a:lvl8pPr>
              <a:defRPr sz="6740"/>
            </a:lvl8pPr>
            <a:lvl9pPr>
              <a:defRPr sz="67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542" y="2856018"/>
            <a:ext cx="9938628" cy="9996064"/>
          </a:xfrm>
        </p:spPr>
        <p:txBody>
          <a:bodyPr anchor="b"/>
          <a:lstStyle>
            <a:lvl1pPr>
              <a:defRPr sz="10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00373" y="6168216"/>
            <a:ext cx="15600075" cy="30444362"/>
          </a:xfrm>
        </p:spPr>
        <p:txBody>
          <a:bodyPr anchor="t"/>
          <a:lstStyle>
            <a:lvl1pPr marL="0" indent="0">
              <a:buNone/>
              <a:defRPr sz="10784"/>
            </a:lvl1pPr>
            <a:lvl2pPr marL="1540764" indent="0">
              <a:buNone/>
              <a:defRPr sz="9436"/>
            </a:lvl2pPr>
            <a:lvl3pPr marL="3081528" indent="0">
              <a:buNone/>
              <a:defRPr sz="8088"/>
            </a:lvl3pPr>
            <a:lvl4pPr marL="4622292" indent="0">
              <a:buNone/>
              <a:defRPr sz="6740"/>
            </a:lvl4pPr>
            <a:lvl5pPr marL="6163056" indent="0">
              <a:buNone/>
              <a:defRPr sz="6740"/>
            </a:lvl5pPr>
            <a:lvl6pPr marL="7703820" indent="0">
              <a:buNone/>
              <a:defRPr sz="6740"/>
            </a:lvl6pPr>
            <a:lvl7pPr marL="9244584" indent="0">
              <a:buNone/>
              <a:defRPr sz="6740"/>
            </a:lvl7pPr>
            <a:lvl8pPr marL="10785348" indent="0">
              <a:buNone/>
              <a:defRPr sz="6740"/>
            </a:lvl8pPr>
            <a:lvl9pPr marL="12326112" indent="0">
              <a:buNone/>
              <a:defRPr sz="67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542" y="12852082"/>
            <a:ext cx="9938628" cy="23810073"/>
          </a:xfrm>
        </p:spPr>
        <p:txBody>
          <a:bodyPr/>
          <a:lstStyle>
            <a:lvl1pPr marL="0" indent="0">
              <a:buNone/>
              <a:defRPr sz="5392"/>
            </a:lvl1pPr>
            <a:lvl2pPr marL="1540764" indent="0">
              <a:buNone/>
              <a:defRPr sz="4718"/>
            </a:lvl2pPr>
            <a:lvl3pPr marL="3081528" indent="0">
              <a:buNone/>
              <a:defRPr sz="4044"/>
            </a:lvl3pPr>
            <a:lvl4pPr marL="4622292" indent="0">
              <a:buNone/>
              <a:defRPr sz="3370"/>
            </a:lvl4pPr>
            <a:lvl5pPr marL="6163056" indent="0">
              <a:buNone/>
              <a:defRPr sz="3370"/>
            </a:lvl5pPr>
            <a:lvl6pPr marL="7703820" indent="0">
              <a:buNone/>
              <a:defRPr sz="3370"/>
            </a:lvl6pPr>
            <a:lvl7pPr marL="9244584" indent="0">
              <a:buNone/>
              <a:defRPr sz="3370"/>
            </a:lvl7pPr>
            <a:lvl8pPr marL="10785348" indent="0">
              <a:buNone/>
              <a:defRPr sz="3370"/>
            </a:lvl8pPr>
            <a:lvl9pPr marL="12326112" indent="0">
              <a:buNone/>
              <a:defRPr sz="337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18529" y="2280857"/>
            <a:ext cx="26577906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18529" y="11404240"/>
            <a:ext cx="26577906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18529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0AAF-14BA-471E-980D-26C537AB7909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07457" y="39706598"/>
            <a:ext cx="10400050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63067" y="39706598"/>
            <a:ext cx="693336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0700-CC2F-44C1-ACCA-19822FED62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2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81528" rtl="0" eaLnBrk="1" latinLnBrk="0" hangingPunct="1">
        <a:lnSpc>
          <a:spcPct val="90000"/>
        </a:lnSpc>
        <a:spcBef>
          <a:spcPct val="0"/>
        </a:spcBef>
        <a:buNone/>
        <a:defRPr sz="148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0382" indent="-770382" algn="l" defTabSz="3081528" rtl="0" eaLnBrk="1" latinLnBrk="0" hangingPunct="1">
        <a:lnSpc>
          <a:spcPct val="90000"/>
        </a:lnSpc>
        <a:spcBef>
          <a:spcPts val="3370"/>
        </a:spcBef>
        <a:buFont typeface="Arial" panose="020B0604020202020204" pitchFamily="34" charset="0"/>
        <a:buChar char="•"/>
        <a:defRPr sz="9436" kern="1200">
          <a:solidFill>
            <a:schemeClr val="tx1"/>
          </a:solidFill>
          <a:latin typeface="+mn-lt"/>
          <a:ea typeface="+mn-ea"/>
          <a:cs typeface="+mn-cs"/>
        </a:defRPr>
      </a:lvl1pPr>
      <a:lvl2pPr marL="231114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8088" kern="1200">
          <a:solidFill>
            <a:schemeClr val="tx1"/>
          </a:solidFill>
          <a:latin typeface="+mn-lt"/>
          <a:ea typeface="+mn-ea"/>
          <a:cs typeface="+mn-cs"/>
        </a:defRPr>
      </a:lvl2pPr>
      <a:lvl3pPr marL="385191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740" kern="1200">
          <a:solidFill>
            <a:schemeClr val="tx1"/>
          </a:solidFill>
          <a:latin typeface="+mn-lt"/>
          <a:ea typeface="+mn-ea"/>
          <a:cs typeface="+mn-cs"/>
        </a:defRPr>
      </a:lvl3pPr>
      <a:lvl4pPr marL="539267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933438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8474202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10014966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1555730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3096494" indent="-770382" algn="l" defTabSz="3081528" rtl="0" eaLnBrk="1" latinLnBrk="0" hangingPunct="1">
        <a:lnSpc>
          <a:spcPct val="90000"/>
        </a:lnSpc>
        <a:spcBef>
          <a:spcPts val="1685"/>
        </a:spcBef>
        <a:buFont typeface="Arial" panose="020B0604020202020204" pitchFamily="34" charset="0"/>
        <a:buChar char="•"/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1pPr>
      <a:lvl2pPr marL="154076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2pPr>
      <a:lvl3pPr marL="308152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3pPr>
      <a:lvl4pPr marL="462229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4pPr>
      <a:lvl5pPr marL="6163056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5pPr>
      <a:lvl6pPr marL="7703820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6pPr>
      <a:lvl7pPr marL="9244584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7pPr>
      <a:lvl8pPr marL="10785348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8pPr>
      <a:lvl9pPr marL="12326112" algn="l" defTabSz="3081528" rtl="0" eaLnBrk="1" latinLnBrk="0" hangingPunct="1">
        <a:defRPr sz="60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61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D3F4221-47DC-1EC1-4F83-6D5C4CC59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3478"/>
            <a:ext cx="30859986" cy="43651949"/>
          </a:xfrm>
          <a:prstGeom prst="rect">
            <a:avLst/>
          </a:prstGeom>
        </p:spPr>
      </p:pic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5D461DD1-8E47-81C9-F4FA-22BBBB533CCB}"/>
              </a:ext>
            </a:extLst>
          </p:cNvPr>
          <p:cNvSpPr/>
          <p:nvPr/>
        </p:nvSpPr>
        <p:spPr>
          <a:xfrm rot="10800000">
            <a:off x="231260" y="56197"/>
            <a:ext cx="29983696" cy="1558154"/>
          </a:xfrm>
          <a:prstGeom prst="round2Same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49BF2A2-4C32-1AFF-0260-4471CF8555E1}"/>
              </a:ext>
            </a:extLst>
          </p:cNvPr>
          <p:cNvSpPr/>
          <p:nvPr/>
        </p:nvSpPr>
        <p:spPr>
          <a:xfrm>
            <a:off x="231260" y="1744980"/>
            <a:ext cx="30352441" cy="3442891"/>
          </a:xfrm>
          <a:prstGeom prst="round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802599" y="5584371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55" name="Rectangle 54"/>
          <p:cNvSpPr/>
          <p:nvPr/>
        </p:nvSpPr>
        <p:spPr>
          <a:xfrm>
            <a:off x="10532821" y="5551714"/>
            <a:ext cx="9781104" cy="36791626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56" name="Rounded Rectangle 55"/>
          <p:cNvSpPr/>
          <p:nvPr/>
        </p:nvSpPr>
        <p:spPr>
          <a:xfrm>
            <a:off x="10532824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64360" y="7382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0532818" y="1425015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532818" y="15492278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0532817" y="29281527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99977" y="5584371"/>
            <a:ext cx="9781104" cy="36758969"/>
          </a:xfrm>
          <a:prstGeom prst="rect">
            <a:avLst/>
          </a:prstGeom>
          <a:solidFill>
            <a:schemeClr val="bg1"/>
          </a:solidFill>
          <a:ln>
            <a:solidFill>
              <a:srgbClr val="3617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67"/>
          </a:p>
        </p:txBody>
      </p:sp>
      <p:sp>
        <p:nvSpPr>
          <p:cNvPr id="62" name="TextBox 61"/>
          <p:cNvSpPr txBox="1"/>
          <p:nvPr/>
        </p:nvSpPr>
        <p:spPr>
          <a:xfrm>
            <a:off x="10564360" y="30508274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20847945" y="12976930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#4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0847945" y="14213377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20847943" y="2486554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0847944" y="26099175"/>
            <a:ext cx="9781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20847944" y="35025979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0847945" y="36259611"/>
            <a:ext cx="9781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0829" y="2023356"/>
            <a:ext cx="273993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Title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730829" y="3133270"/>
            <a:ext cx="27399341" cy="922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5395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84793" y="4084430"/>
            <a:ext cx="27445377" cy="64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3597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Affiliations and Emails</a:t>
            </a:r>
            <a:endParaRPr lang="en-US" sz="3597" dirty="0">
              <a:solidFill>
                <a:schemeClr val="accent5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1C5DB2-CAC9-3C0E-2A67-BC39DC2D178C}"/>
              </a:ext>
            </a:extLst>
          </p:cNvPr>
          <p:cNvSpPr txBox="1"/>
          <p:nvPr/>
        </p:nvSpPr>
        <p:spPr>
          <a:xfrm>
            <a:off x="2631904" y="128899"/>
            <a:ext cx="25314068" cy="1446550"/>
          </a:xfrm>
          <a:prstGeom prst="rect">
            <a:avLst/>
          </a:prstGeom>
          <a:solidFill>
            <a:srgbClr val="62A38D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5    International Conference on Electrical Machines and Drives</a:t>
            </a:r>
          </a:p>
          <a:p>
            <a:pPr algn="ctr" rtl="1"/>
            <a:r>
              <a:rPr lang="en-US" sz="4000" b="1" dirty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ICEMD 2025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93446" y="6164503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3447" y="7426314"/>
            <a:ext cx="9781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3445" y="21171688"/>
            <a:ext cx="97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93446" y="19924896"/>
            <a:ext cx="9781101" cy="100430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3E66225-837E-4B82-AD5E-C00C46D7B60C}"/>
              </a:ext>
            </a:extLst>
          </p:cNvPr>
          <p:cNvSpPr/>
          <p:nvPr/>
        </p:nvSpPr>
        <p:spPr>
          <a:xfrm>
            <a:off x="7799329" y="30064"/>
            <a:ext cx="5261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E7CFB4-5653-40A3-A8AC-66446CEBE8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40" y="128626"/>
            <a:ext cx="1372112" cy="1404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CCA9010-86AD-F42B-D079-0F5716579C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2948" y="75162"/>
            <a:ext cx="1234443" cy="160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</TotalTime>
  <Words>42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Mehrdad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Mehrdad</dc:creator>
  <cp:lastModifiedBy>Mirzajani.Najibeh(ACT)</cp:lastModifiedBy>
  <cp:revision>36</cp:revision>
  <dcterms:created xsi:type="dcterms:W3CDTF">2015-08-19T05:47:18Z</dcterms:created>
  <dcterms:modified xsi:type="dcterms:W3CDTF">2025-11-05T07:34:22Z</dcterms:modified>
</cp:coreProperties>
</file>