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4"/>
  </p:notesMasterIdLst>
  <p:handoutMasterIdLst>
    <p:handoutMasterId r:id="rId5"/>
  </p:handoutMasterIdLst>
  <p:sldIdLst>
    <p:sldId id="260" r:id="rId2"/>
    <p:sldId id="267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E3A"/>
    <a:srgbClr val="68E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2BBDFF-6B9B-4462-9DDC-469176A503FA}">
  <a:tblStyle styleId="{412BBDFF-6B9B-4462-9DDC-469176A503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4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60A66E-4AA7-2152-A625-187FC22F46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BBDE8-6605-9049-F7E5-93232C0D57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9C33-AD0A-499B-A84B-74E6F91CC34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D5F21-D949-D364-D624-9D09DD71D5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DBD1C-84F2-23CD-BBA3-490FA3628D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FECCB-C5E5-468F-8E87-C663A151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09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077489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72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8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F72D-E665-4E8E-88D5-8C864035B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D7F0A-3FD7-4155-A484-6DCBEFF9D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DC3AF-0D54-47AD-AE98-EC2A8868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90775-92C1-4A82-950C-8B619850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434E8-BC61-4BC4-8229-1D332DA6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5674337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FEBC-7B2B-419E-A353-C3702E39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5917D-CABA-4142-8332-DA56788C5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F85C0-ECF9-4A29-AFE7-31E68A63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CFD6E-CDAF-46B4-887A-72410C00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9D75-B697-419A-A858-94C4AB96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831259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C49A39-BDFF-4F7C-B5FA-A20EA2086B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AABFE-AC73-4C33-AB20-4774517AA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30804-47E7-4745-91B4-48DC1F6E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B256F-8D4A-4D12-BFEB-C6062286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24C5C-4301-4061-88B5-AB663BDD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296426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9144000" cy="5143500"/>
          </a:xfrm>
          <a:prstGeom prst="parallelogram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4"/>
          <p:cNvSpPr/>
          <p:nvPr userDrawn="1"/>
        </p:nvSpPr>
        <p:spPr>
          <a:xfrm>
            <a:off x="-757139" y="2396161"/>
            <a:ext cx="1691400" cy="18039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 userDrawn="1"/>
        </p:nvSpPr>
        <p:spPr>
          <a:xfrm>
            <a:off x="-872557" y="943439"/>
            <a:ext cx="2241300" cy="2390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 userDrawn="1"/>
        </p:nvSpPr>
        <p:spPr>
          <a:xfrm>
            <a:off x="8387490" y="1697891"/>
            <a:ext cx="1347538" cy="1064261"/>
          </a:xfrm>
          <a:prstGeom prst="parallelogram">
            <a:avLst>
              <a:gd name="adj" fmla="val 57048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 userDrawn="1"/>
        </p:nvSpPr>
        <p:spPr>
          <a:xfrm>
            <a:off x="8170259" y="2017850"/>
            <a:ext cx="1782000" cy="18288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9FCFE-B329-4C76-8878-82E2D1A08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643"/>
            <a:ext cx="9144000" cy="177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470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 + 2 columns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/>
          <p:nvPr/>
        </p:nvSpPr>
        <p:spPr>
          <a:xfrm>
            <a:off x="1409129" y="180370"/>
            <a:ext cx="6438897" cy="484670"/>
          </a:xfrm>
          <a:prstGeom prst="parallelogram">
            <a:avLst>
              <a:gd name="adj" fmla="val 5499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7C98A-26E0-334F-E6DF-52116D4CEC0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230946" y="4685456"/>
            <a:ext cx="434100" cy="393600"/>
          </a:xfrm>
        </p:spPr>
        <p:txBody>
          <a:bodyPr/>
          <a:lstStyle>
            <a:lvl1pPr algn="ctr" rtl="0">
              <a:defRPr sz="1000" b="1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241CB-A19C-6551-0D35-9131ED1CDBF1}"/>
              </a:ext>
            </a:extLst>
          </p:cNvPr>
          <p:cNvSpPr txBox="1"/>
          <p:nvPr/>
        </p:nvSpPr>
        <p:spPr>
          <a:xfrm>
            <a:off x="1229983" y="284205"/>
            <a:ext cx="66840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200" b="1" dirty="0">
                <a:latin typeface="+mj-lt"/>
                <a:cs typeface="B Titr" panose="00000700000000000000" pitchFamily="2" charset="-78"/>
              </a:rPr>
              <a:t>چهارمین کنفرانس بین المللی ماشین ها و محرکه های الکتریکی</a:t>
            </a:r>
            <a:endParaRPr lang="en-US" sz="1200" b="1" dirty="0">
              <a:latin typeface="+mj-lt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9415F-7BA0-96C6-7128-740EC2EA6352}"/>
              </a:ext>
            </a:extLst>
          </p:cNvPr>
          <p:cNvSpPr txBox="1"/>
          <p:nvPr userDrawn="1"/>
        </p:nvSpPr>
        <p:spPr>
          <a:xfrm>
            <a:off x="1665870" y="4762996"/>
            <a:ext cx="73584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000" b="1" dirty="0">
                <a:solidFill>
                  <a:schemeClr val="bg2"/>
                </a:solidFill>
                <a:cs typeface="B Titr" panose="00000700000000000000" pitchFamily="2" charset="-78"/>
              </a:rPr>
              <a:t>عنوان مقله</a:t>
            </a:r>
            <a:endParaRPr lang="en-US" sz="1000" b="1" dirty="0">
              <a:solidFill>
                <a:schemeClr val="bg2"/>
              </a:solidFill>
              <a:cs typeface="B Titr" panose="00000700000000000000" pitchFamily="2" charset="-78"/>
            </a:endParaRPr>
          </a:p>
        </p:txBody>
      </p:sp>
      <p:sp>
        <p:nvSpPr>
          <p:cNvPr id="15" name="Google Shape;33;p4">
            <a:extLst>
              <a:ext uri="{FF2B5EF4-FFF2-40B4-BE49-F238E27FC236}">
                <a16:creationId xmlns:a16="http://schemas.microsoft.com/office/drawing/2014/main" id="{681F620D-D70B-4BE6-B04F-CC0E3EF290EB}"/>
              </a:ext>
            </a:extLst>
          </p:cNvPr>
          <p:cNvSpPr/>
          <p:nvPr userDrawn="1"/>
        </p:nvSpPr>
        <p:spPr>
          <a:xfrm>
            <a:off x="7209229" y="1795"/>
            <a:ext cx="1097800" cy="894688"/>
          </a:xfrm>
          <a:prstGeom prst="parallelogram">
            <a:avLst>
              <a:gd name="adj" fmla="val 57048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F28F67-DF80-4558-820F-F3334501F2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038" y="120989"/>
            <a:ext cx="783311" cy="783311"/>
          </a:xfrm>
          <a:prstGeom prst="rect">
            <a:avLst/>
          </a:prstGeom>
        </p:spPr>
      </p:pic>
      <p:sp>
        <p:nvSpPr>
          <p:cNvPr id="16" name="Google Shape;31;p4">
            <a:extLst>
              <a:ext uri="{FF2B5EF4-FFF2-40B4-BE49-F238E27FC236}">
                <a16:creationId xmlns:a16="http://schemas.microsoft.com/office/drawing/2014/main" id="{AAFCB5E9-A866-420B-B33A-66ED8EB7E6B6}"/>
              </a:ext>
            </a:extLst>
          </p:cNvPr>
          <p:cNvSpPr/>
          <p:nvPr userDrawn="1"/>
        </p:nvSpPr>
        <p:spPr>
          <a:xfrm>
            <a:off x="929858" y="0"/>
            <a:ext cx="874368" cy="716235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6;p4">
            <a:extLst>
              <a:ext uri="{FF2B5EF4-FFF2-40B4-BE49-F238E27FC236}">
                <a16:creationId xmlns:a16="http://schemas.microsoft.com/office/drawing/2014/main" id="{80B8CC34-2283-430C-8E8F-214E2C640891}"/>
              </a:ext>
            </a:extLst>
          </p:cNvPr>
          <p:cNvSpPr/>
          <p:nvPr userDrawn="1"/>
        </p:nvSpPr>
        <p:spPr>
          <a:xfrm rot="10800000">
            <a:off x="6848001" y="183122"/>
            <a:ext cx="783311" cy="832555"/>
          </a:xfrm>
          <a:prstGeom prst="parallelogram">
            <a:avLst>
              <a:gd name="adj" fmla="val 61015"/>
            </a:avLst>
          </a:prstGeom>
          <a:gradFill>
            <a:gsLst>
              <a:gs pos="0">
                <a:srgbClr val="68EAF8"/>
              </a:gs>
              <a:gs pos="31000">
                <a:schemeClr val="accent1"/>
              </a:gs>
              <a:gs pos="100000">
                <a:schemeClr val="bg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0;p4">
            <a:extLst>
              <a:ext uri="{FF2B5EF4-FFF2-40B4-BE49-F238E27FC236}">
                <a16:creationId xmlns:a16="http://schemas.microsoft.com/office/drawing/2014/main" id="{64D9EC59-693B-4E1B-B3F1-3257890EE6F9}"/>
              </a:ext>
            </a:extLst>
          </p:cNvPr>
          <p:cNvSpPr/>
          <p:nvPr userDrawn="1"/>
        </p:nvSpPr>
        <p:spPr>
          <a:xfrm>
            <a:off x="1272480" y="178804"/>
            <a:ext cx="619012" cy="716235"/>
          </a:xfrm>
          <a:prstGeom prst="parallelogram">
            <a:avLst>
              <a:gd name="adj" fmla="val 65759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8828D-269D-4988-AB84-D2AEC3C278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651" y="120989"/>
            <a:ext cx="876040" cy="8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5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7D21-8111-45FF-88B0-DB43343B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40E32-34C0-4302-8158-ED92963F7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77D2E-5C02-428F-9D6A-A212F905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482A5-D277-49A7-87A1-58E892EA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94FD5-8329-482C-AD2C-4FA37E38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330564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2681-0AC4-4D83-A669-733AEDB6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22675-E550-4236-A0AA-1E173F568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17E4A-88B9-4411-963C-62DC56ACC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923F5-6771-498C-B193-D10D4E95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8A0F9-9CF0-4606-937C-DC909571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2564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C709-C9BD-4098-B104-38281771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B8313-9E9F-4808-87BF-206FC48D3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9E23C-9F57-4E42-BF7D-6A039DA63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99C91-74F2-4843-A251-AC18EEDC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7352D-71D9-46BF-BE61-99CC0897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1CD5F-5A7B-47DF-AF5E-D2B02C10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394290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F5D39-02D0-4E40-98BE-6A1C54BA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F67FC-4239-4D22-A657-69E44A167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D4BD0-1866-4DDE-87B3-F373648ED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94828-FCF0-461A-ACCE-ED5A62D50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12A59-733D-4A88-BD37-5386B59D5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AB79F-BBF3-487D-AD5D-AB40013F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D86795-7FA9-4F55-9054-A97A95EE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FCE1F-AAB3-4679-9894-B969B010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4304344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6434-D298-4617-9392-36D19F8D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4584E-C412-4D32-8910-4BAFC1A2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49FA5-314B-48B1-8A1C-87AA0148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8D047-806A-4C0F-842C-21E29523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192368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662F82-7991-42AD-AFD4-74E4D2AE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0E63E-7F1F-46C7-A8E9-3139EA18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37B2F-30DF-437D-92C2-B8DB784A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7204534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833D-0E64-48E2-9C4E-41C1108C6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FF88D-B4D6-4226-8802-09B08EEF9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64947-CBE9-4515-8953-FEE3661D8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61151-3AE9-4E0E-AF5A-EDF1B519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E915E-81BE-4026-99CC-1C945D54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F5DA6-FAC7-4CB7-8382-432C9439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662750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E40D-D8C2-4C8E-A0EC-3ADCE7E4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6DE533-C142-41DA-BC46-4827D4278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69ADF-B696-407F-8CF2-2F642F6AA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DE947-9D3A-4B40-A724-39661D0A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E97B3-AB70-4849-A18A-F6C070EE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D52C4-3B54-4230-B054-8D63D761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0137644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7283A-2F96-4197-AB56-8FEB3F59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614F-8E4D-400F-A6B7-DB63EA7B4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E33EA-C575-4E68-8010-292AB9EB1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AEC3E-4170-4C4A-9993-3564D2DA601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FCA74-0830-40DC-9631-6A955F827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EF3B3-6996-4B2E-A1F9-D4579966A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5623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F65CF42-350B-CF80-F1FF-5A553E85412A}"/>
              </a:ext>
            </a:extLst>
          </p:cNvPr>
          <p:cNvSpPr txBox="1">
            <a:spLocks/>
          </p:cNvSpPr>
          <p:nvPr/>
        </p:nvSpPr>
        <p:spPr>
          <a:xfrm>
            <a:off x="1449977" y="3513024"/>
            <a:ext cx="6244046" cy="53918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itchFamily="2" charset="-78"/>
              </a:rPr>
              <a:t>Authors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67E75A9-BAD3-4B7F-0423-9E1CE500E6B9}"/>
              </a:ext>
            </a:extLst>
          </p:cNvPr>
          <p:cNvSpPr txBox="1">
            <a:spLocks/>
          </p:cNvSpPr>
          <p:nvPr/>
        </p:nvSpPr>
        <p:spPr>
          <a:xfrm>
            <a:off x="1449977" y="4052207"/>
            <a:ext cx="6244046" cy="53918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B Titr" pitchFamily="2" charset="-78"/>
              </a:rPr>
              <a:t>Affiliation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B2AF8A-D3E7-4CD3-8223-1BD6636FE99D}"/>
              </a:ext>
            </a:extLst>
          </p:cNvPr>
          <p:cNvSpPr txBox="1">
            <a:spLocks/>
          </p:cNvSpPr>
          <p:nvPr/>
        </p:nvSpPr>
        <p:spPr>
          <a:xfrm>
            <a:off x="1449977" y="2358458"/>
            <a:ext cx="6244046" cy="53918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3000" b="1" i="0" u="none" strike="noStrike" kern="0" cap="none" spc="0" normalizeH="0" baseline="0" noProof="0" dirty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Times New Roman" panose="02020603050405020304" pitchFamily="18" charset="0"/>
                <a:cs typeface="B Titr" pitchFamily="2" charset="-78"/>
                <a:sym typeface="Arial"/>
              </a:rPr>
              <a:t>عنوان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152032-7B4A-43BF-B795-E0FDD385C535}"/>
              </a:ext>
            </a:extLst>
          </p:cNvPr>
          <p:cNvSpPr txBox="1">
            <a:spLocks/>
          </p:cNvSpPr>
          <p:nvPr/>
        </p:nvSpPr>
        <p:spPr>
          <a:xfrm>
            <a:off x="1449977" y="3243432"/>
            <a:ext cx="6244046" cy="53918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Times New Roman" panose="02020603050405020304" pitchFamily="18" charset="0"/>
                <a:cs typeface="B Titr" pitchFamily="2" charset="-78"/>
                <a:sym typeface="Arial"/>
              </a:rPr>
              <a:t>نویسندگان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4622D8-0EE3-4D59-8FEF-D404B810E932}"/>
              </a:ext>
            </a:extLst>
          </p:cNvPr>
          <p:cNvSpPr txBox="1">
            <a:spLocks/>
          </p:cNvSpPr>
          <p:nvPr/>
        </p:nvSpPr>
        <p:spPr>
          <a:xfrm>
            <a:off x="1449977" y="3969284"/>
            <a:ext cx="6244046" cy="53918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1600" b="1" i="0" u="none" strike="noStrike" kern="0" cap="none" spc="0" normalizeH="0" baseline="0" noProof="0" dirty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Times New Roman" panose="02020603050405020304" pitchFamily="18" charset="0"/>
                <a:cs typeface="B Titr" pitchFamily="2" charset="-78"/>
                <a:sym typeface="Arial"/>
              </a:rPr>
              <a:t>سازمان نویسندگان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A0A3E-E51A-973B-65B4-E417323564D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204821-D6CF-2558-F8A3-A5B0202969AA}"/>
              </a:ext>
            </a:extLst>
          </p:cNvPr>
          <p:cNvSpPr txBox="1">
            <a:spLocks/>
          </p:cNvSpPr>
          <p:nvPr/>
        </p:nvSpPr>
        <p:spPr>
          <a:xfrm>
            <a:off x="152400" y="1257300"/>
            <a:ext cx="8839200" cy="335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b="1" dirty="0">
                <a:solidFill>
                  <a:srgbClr val="E33C0F"/>
                </a:solidFill>
                <a:latin typeface="Times New Roman" panose="02020603050405020304" pitchFamily="18" charset="0"/>
                <a:cs typeface="B Titr" pitchFamily="2" charset="-78"/>
              </a:rPr>
              <a:t>فهرست مطالب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73C904-F373-CEA6-5DF6-CD3C68A73B54}"/>
              </a:ext>
            </a:extLst>
          </p:cNvPr>
          <p:cNvSpPr txBox="1">
            <a:spLocks/>
          </p:cNvSpPr>
          <p:nvPr/>
        </p:nvSpPr>
        <p:spPr>
          <a:xfrm>
            <a:off x="304800" y="1686660"/>
            <a:ext cx="8839200" cy="335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>
                <a:solidFill>
                  <a:srgbClr val="061E3A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این فایل به عنوان قالب ارائه مقالات در چهارمین کنفرانس بین‌المللی ماشین‌ها و محرکه‌های الکتریکی فراهم شده است.</a:t>
            </a:r>
          </a:p>
        </p:txBody>
      </p:sp>
    </p:spTree>
    <p:extLst>
      <p:ext uri="{BB962C8B-B14F-4D97-AF65-F5344CB8AC3E}">
        <p14:creationId xmlns:p14="http://schemas.microsoft.com/office/powerpoint/2010/main" val="3206475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8">
      <a:dk1>
        <a:srgbClr val="FFFFFF"/>
      </a:dk1>
      <a:lt1>
        <a:sysClr val="window" lastClr="FFFFFF"/>
      </a:lt1>
      <a:dk2>
        <a:srgbClr val="A5A5A5"/>
      </a:dk2>
      <a:lt2>
        <a:srgbClr val="36174D"/>
      </a:lt2>
      <a:accent1>
        <a:srgbClr val="C830CC"/>
      </a:accent1>
      <a:accent2>
        <a:srgbClr val="E30338"/>
      </a:accent2>
      <a:accent3>
        <a:srgbClr val="C00000"/>
      </a:accent3>
      <a:accent4>
        <a:srgbClr val="36174D"/>
      </a:accent4>
      <a:accent5>
        <a:srgbClr val="C830CC"/>
      </a:accent5>
      <a:accent6>
        <a:srgbClr val="EF0000"/>
      </a:accent6>
      <a:hlink>
        <a:srgbClr val="C830CC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28</Words>
  <Application>Microsoft Office PowerPoint</Application>
  <PresentationFormat>On-screen Show (16:9)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ICEMD</dc:creator>
  <cp:lastModifiedBy>samsung</cp:lastModifiedBy>
  <cp:revision>40</cp:revision>
  <dcterms:modified xsi:type="dcterms:W3CDTF">2024-12-09T08:21:08Z</dcterms:modified>
</cp:coreProperties>
</file>